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4" r:id="rId5"/>
    <p:sldId id="261" r:id="rId6"/>
    <p:sldId id="262" r:id="rId7"/>
    <p:sldId id="257" r:id="rId8"/>
    <p:sldId id="263" r:id="rId9"/>
    <p:sldId id="265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6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rt med citat og nav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dt eller fal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a-DK" dirty="0" smtClean="0"/>
              <a:t>Projekt </a:t>
            </a:r>
            <a:r>
              <a:rPr lang="da-DK" dirty="0" err="1" smtClean="0"/>
              <a:t>Mikrogrønt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Problembaseret læring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544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2050" name="Picture 2" descr="SENAPSKÅL Dekoration drivhus, indendørs/udendørs sort, 34 c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291" y="2068451"/>
            <a:ext cx="3817853" cy="381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3029527" y="5886304"/>
            <a:ext cx="3140364" cy="378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Kilde: Ikea.dk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457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Problembaseret læring (PBL)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Læring gennem løsning af et problem</a:t>
            </a:r>
          </a:p>
          <a:p>
            <a:r>
              <a:rPr lang="da-DK" dirty="0" smtClean="0"/>
              <a:t>Bruges ofte på HTX, hvor der skal inddrages viden fra flere fag for at løse problemet.</a:t>
            </a:r>
          </a:p>
          <a:p>
            <a:r>
              <a:rPr lang="da-DK" dirty="0" smtClean="0"/>
              <a:t>Arbejdet forgår i grupper hvor der løses problemer fra det virkelige liv.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871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Faget Teknologi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Non-stop problembaseret læring – det ene problem afløser det andet.</a:t>
            </a:r>
          </a:p>
          <a:p>
            <a:r>
              <a:rPr lang="da-DK" dirty="0" smtClean="0"/>
              <a:t>Teknologi er et projektfag, der trækker på viden fra andre fag som f.eks.:</a:t>
            </a:r>
          </a:p>
          <a:p>
            <a:pPr lvl="1"/>
            <a:r>
              <a:rPr lang="da-DK" dirty="0" smtClean="0"/>
              <a:t>Matematik</a:t>
            </a:r>
          </a:p>
          <a:p>
            <a:pPr lvl="1"/>
            <a:r>
              <a:rPr lang="da-DK" dirty="0" smtClean="0"/>
              <a:t>Fysik</a:t>
            </a:r>
          </a:p>
          <a:p>
            <a:pPr lvl="1"/>
            <a:r>
              <a:rPr lang="da-DK" dirty="0" smtClean="0"/>
              <a:t>Biolog</a:t>
            </a:r>
          </a:p>
          <a:p>
            <a:pPr lvl="1"/>
            <a:r>
              <a:rPr lang="da-DK" dirty="0" smtClean="0"/>
              <a:t>Kemi</a:t>
            </a:r>
          </a:p>
          <a:p>
            <a:pPr lvl="1"/>
            <a:r>
              <a:rPr lang="da-DK" dirty="0" smtClean="0"/>
              <a:t>Dansk</a:t>
            </a:r>
          </a:p>
          <a:p>
            <a:pPr lvl="1"/>
            <a:r>
              <a:rPr lang="da-DK" dirty="0" smtClean="0"/>
              <a:t>Samfundsfag</a:t>
            </a:r>
          </a:p>
          <a:p>
            <a:pPr lvl="1"/>
            <a:r>
              <a:rPr lang="da-DK" dirty="0" smtClean="0"/>
              <a:t>….</a:t>
            </a:r>
            <a:r>
              <a:rPr lang="da-DK" dirty="0" err="1" smtClean="0"/>
              <a:t>osv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549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Viden, og inddragelse af andre fag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Til et produkt er der knyttet noget viden som indbefatter:</a:t>
            </a:r>
          </a:p>
          <a:p>
            <a:pPr lvl="1"/>
            <a:r>
              <a:rPr lang="da-DK" dirty="0" smtClean="0"/>
              <a:t>Viden om </a:t>
            </a:r>
            <a:r>
              <a:rPr lang="da-DK" b="1" dirty="0" smtClean="0"/>
              <a:t>produktet</a:t>
            </a:r>
            <a:r>
              <a:rPr lang="da-DK" dirty="0" smtClean="0"/>
              <a:t> og dets funktioner</a:t>
            </a:r>
          </a:p>
          <a:p>
            <a:pPr lvl="2"/>
            <a:r>
              <a:rPr lang="da-DK" dirty="0" smtClean="0"/>
              <a:t>Hvad kan produktet, og hvad er meningen med det.</a:t>
            </a:r>
          </a:p>
          <a:p>
            <a:pPr lvl="1"/>
            <a:r>
              <a:rPr lang="da-DK" b="1" dirty="0" smtClean="0"/>
              <a:t>Viden</a:t>
            </a:r>
            <a:r>
              <a:rPr lang="da-DK" dirty="0" smtClean="0"/>
              <a:t> om alt det man skal vide om produktet for at kunne fremstille det.</a:t>
            </a:r>
          </a:p>
          <a:p>
            <a:pPr lvl="2"/>
            <a:r>
              <a:rPr lang="da-DK" dirty="0" smtClean="0"/>
              <a:t>F.eks. At jern oxiderer når det kommer i kontakt med luftens ilt, og skal derfor overfladebehandles. (Her inddrages alle nødvendige fag).</a:t>
            </a:r>
          </a:p>
          <a:p>
            <a:pPr lvl="1"/>
            <a:r>
              <a:rPr lang="da-DK" dirty="0" smtClean="0"/>
              <a:t>Viden om </a:t>
            </a:r>
            <a:r>
              <a:rPr lang="da-DK" b="1" dirty="0" smtClean="0"/>
              <a:t>teknik</a:t>
            </a:r>
          </a:p>
          <a:p>
            <a:pPr lvl="2"/>
            <a:r>
              <a:rPr lang="da-DK" dirty="0" smtClean="0"/>
              <a:t>Hvilket værktøj og processer skal bruges for at fremstille produktet.</a:t>
            </a:r>
          </a:p>
          <a:p>
            <a:pPr lvl="1"/>
            <a:r>
              <a:rPr lang="da-DK" b="1" dirty="0" smtClean="0"/>
              <a:t>Organisation</a:t>
            </a:r>
            <a:r>
              <a:rPr lang="da-DK" dirty="0" smtClean="0"/>
              <a:t> af fremstillingsprocesserne.</a:t>
            </a:r>
          </a:p>
          <a:p>
            <a:pPr lvl="2"/>
            <a:r>
              <a:rPr lang="da-DK" dirty="0" smtClean="0"/>
              <a:t>Rækkefølge for fremstillingsprocesserne som f.eks. Klipning-&gt;bukning-&gt;maling.</a:t>
            </a:r>
          </a:p>
          <a:p>
            <a:pPr lvl="1"/>
            <a:endParaRPr lang="da-DK" dirty="0"/>
          </a:p>
          <a:p>
            <a:pPr marL="0" indent="0">
              <a:buNone/>
            </a:pPr>
            <a:endParaRPr lang="da-DK" dirty="0" smtClean="0"/>
          </a:p>
        </p:txBody>
      </p:sp>
      <p:pic>
        <p:nvPicPr>
          <p:cNvPr id="5122" name="Picture 2" descr="Mobil leksikon - Teknolog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3" y="1429053"/>
            <a:ext cx="3169602" cy="316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9274002" y="4644179"/>
            <a:ext cx="162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Leksikon.org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8100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Dagens problem baggrund: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 den senere tid er det blevet stadig mere in at spise grønt, både som primær næringskilde vegetarisk / </a:t>
            </a:r>
            <a:r>
              <a:rPr lang="da-DK" dirty="0" err="1" smtClean="0"/>
              <a:t>vegansk</a:t>
            </a:r>
            <a:r>
              <a:rPr lang="da-DK" dirty="0" smtClean="0"/>
              <a:t>, og som tilbehør til måltidet. Man ser også oftere at maden præsenteres smukt på diverse sociale medier.</a:t>
            </a:r>
          </a:p>
          <a:p>
            <a:r>
              <a:rPr lang="da-DK" dirty="0" smtClean="0"/>
              <a:t>Det er blevet populært selv at</a:t>
            </a:r>
          </a:p>
          <a:p>
            <a:pPr marL="0" indent="0">
              <a:buNone/>
            </a:pPr>
            <a:r>
              <a:rPr lang="da-DK" dirty="0" smtClean="0"/>
              <a:t>	dyrke sin mad. Både inde og</a:t>
            </a:r>
          </a:p>
          <a:p>
            <a:pPr marL="0" indent="0">
              <a:buNone/>
            </a:pPr>
            <a:r>
              <a:rPr lang="da-DK" dirty="0" smtClean="0"/>
              <a:t>	ude.</a:t>
            </a:r>
            <a:endParaRPr lang="da-DK" dirty="0"/>
          </a:p>
        </p:txBody>
      </p:sp>
      <p:pic>
        <p:nvPicPr>
          <p:cNvPr id="3074" name="Picture 2" descr="The Plant-Based Foods Range - Discover with Woolwort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0214">
            <a:off x="7202920" y="2900217"/>
            <a:ext cx="4347357" cy="302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elles Opskrifter – Tagget med &amp;quot;#mikrogrønt&amp;quot; – tiny gard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6003">
            <a:off x="4295811" y="3195017"/>
            <a:ext cx="2797554" cy="279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 rot="1358762" flipH="1">
            <a:off x="4701447" y="6035043"/>
            <a:ext cx="1986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Tinygardens.dk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8787202" y="6003106"/>
            <a:ext cx="2229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Woolworths.com.au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214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Dagens problem baggrund: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Især dyrkning af </a:t>
            </a:r>
            <a:r>
              <a:rPr lang="da-DK" dirty="0" err="1" smtClean="0"/>
              <a:t>mikrogrønt</a:t>
            </a:r>
            <a:r>
              <a:rPr lang="da-DK" dirty="0" smtClean="0"/>
              <a:t>, som bruges både som</a:t>
            </a:r>
          </a:p>
          <a:p>
            <a:pPr marL="0" indent="0">
              <a:buNone/>
            </a:pPr>
            <a:r>
              <a:rPr lang="da-DK" dirty="0"/>
              <a:t>	</a:t>
            </a:r>
            <a:r>
              <a:rPr lang="da-DK" dirty="0" smtClean="0"/>
              <a:t>smagsgiver og pynt er populært at dyrke indenfor.</a:t>
            </a:r>
          </a:p>
          <a:p>
            <a:r>
              <a:rPr lang="da-DK" dirty="0" smtClean="0"/>
              <a:t>Der findes allerede en hel del løsninger til</a:t>
            </a:r>
          </a:p>
          <a:p>
            <a:pPr marL="0" indent="0">
              <a:buNone/>
            </a:pPr>
            <a:r>
              <a:rPr lang="da-DK" dirty="0"/>
              <a:t>	</a:t>
            </a:r>
            <a:r>
              <a:rPr lang="da-DK" dirty="0" smtClean="0"/>
              <a:t>hjemmedyrkeren når det kommer til dyrkning af </a:t>
            </a:r>
          </a:p>
          <a:p>
            <a:pPr marL="0" indent="0">
              <a:buNone/>
            </a:pPr>
            <a:r>
              <a:rPr lang="da-DK" dirty="0"/>
              <a:t>	</a:t>
            </a:r>
            <a:r>
              <a:rPr lang="da-DK" dirty="0" err="1" smtClean="0"/>
              <a:t>mikrogrønt</a:t>
            </a:r>
            <a:r>
              <a:rPr lang="da-DK" dirty="0" smtClean="0"/>
              <a:t> i hjemmet:</a:t>
            </a:r>
            <a:endParaRPr lang="da-DK" dirty="0"/>
          </a:p>
        </p:txBody>
      </p:sp>
      <p:pic>
        <p:nvPicPr>
          <p:cNvPr id="4" name="Picture 2" descr="Hvad er mikrogrønt? Og hvorfor skal det rage dig? | Mikrohaven.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658" y="1395563"/>
            <a:ext cx="4814762" cy="300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ktangel 4"/>
          <p:cNvSpPr/>
          <p:nvPr/>
        </p:nvSpPr>
        <p:spPr>
          <a:xfrm>
            <a:off x="7904287" y="4404789"/>
            <a:ext cx="235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Kilde: Mikrohaven.dk</a:t>
            </a:r>
          </a:p>
        </p:txBody>
      </p:sp>
      <p:pic>
        <p:nvPicPr>
          <p:cNvPr id="4098" name="Picture 2" descr="Ægge-avocado spread - Majspas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15" y="3859277"/>
            <a:ext cx="3044825" cy="202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felt 5"/>
          <p:cNvSpPr txBox="1"/>
          <p:nvPr/>
        </p:nvSpPr>
        <p:spPr>
          <a:xfrm>
            <a:off x="5142547" y="5908622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Majspassion.dk</a:t>
            </a:r>
            <a:endParaRPr lang="da-DK" dirty="0"/>
          </a:p>
        </p:txBody>
      </p:sp>
      <p:pic>
        <p:nvPicPr>
          <p:cNvPr id="4100" name="Picture 4" descr="Garden Chef ™ GC41, Herb &amp;amp; Micro Green Growing Cabinet, 4 Zones | B2352535  - GLOBALindustrial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76" y="4152189"/>
            <a:ext cx="2705811" cy="270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felt 6"/>
          <p:cNvSpPr txBox="1"/>
          <p:nvPr/>
        </p:nvSpPr>
        <p:spPr>
          <a:xfrm rot="17241350">
            <a:off x="1824758" y="5164400"/>
            <a:ext cx="239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Globalindustrial.com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07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Dagens problem:</a:t>
            </a:r>
            <a:endParaRPr lang="da-DK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>
          <a:xfrm>
            <a:off x="677334" y="3400109"/>
            <a:ext cx="8596668" cy="816291"/>
          </a:xfrm>
        </p:spPr>
        <p:txBody>
          <a:bodyPr>
            <a:noAutofit/>
          </a:bodyPr>
          <a:lstStyle/>
          <a:p>
            <a:r>
              <a:rPr lang="da-DK" sz="2800" b="1" dirty="0" smtClean="0"/>
              <a:t>Der ønskes udviklet et begyndersæt til den nye </a:t>
            </a:r>
            <a:r>
              <a:rPr lang="da-DK" sz="2800" b="1" dirty="0" err="1" smtClean="0"/>
              <a:t>mikrogardner</a:t>
            </a:r>
            <a:r>
              <a:rPr lang="da-DK" sz="2800" b="1" dirty="0" smtClean="0"/>
              <a:t>, som gør det let og billigt at dyrke </a:t>
            </a:r>
            <a:r>
              <a:rPr lang="da-DK" sz="2800" b="1" dirty="0" err="1" smtClean="0"/>
              <a:t>mikrogrønt</a:t>
            </a:r>
            <a:r>
              <a:rPr lang="da-DK" sz="2800" b="1" dirty="0" smtClean="0"/>
              <a:t> i hjemmet.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5040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Divide</a:t>
            </a:r>
            <a:r>
              <a:rPr lang="da-DK" dirty="0" smtClean="0"/>
              <a:t> and </a:t>
            </a:r>
            <a:r>
              <a:rPr lang="da-DK" dirty="0" err="1" smtClean="0"/>
              <a:t>Conquer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Et stort / større problem bliver til mindre problemer.</a:t>
            </a:r>
          </a:p>
          <a:p>
            <a:r>
              <a:rPr lang="da-DK" dirty="0" smtClean="0"/>
              <a:t>Lettere at overskue enkeltdele frem for en kompleks </a:t>
            </a:r>
            <a:r>
              <a:rPr lang="da-DK" dirty="0" smtClean="0"/>
              <a:t>helhed.</a:t>
            </a:r>
          </a:p>
          <a:p>
            <a:pPr marL="0" indent="0">
              <a:buNone/>
            </a:pPr>
            <a:endParaRPr lang="da-DK" dirty="0" smtClean="0"/>
          </a:p>
          <a:p>
            <a:r>
              <a:rPr lang="da-DK" dirty="0" smtClean="0"/>
              <a:t>Hvad har planter brug for?</a:t>
            </a:r>
          </a:p>
          <a:p>
            <a:r>
              <a:rPr lang="da-DK" dirty="0" smtClean="0"/>
              <a:t>Hvad </a:t>
            </a:r>
            <a:r>
              <a:rPr lang="da-DK" dirty="0" smtClean="0"/>
              <a:t>det kræves for at dyrke planter </a:t>
            </a:r>
            <a:r>
              <a:rPr lang="da-DK" dirty="0" err="1" smtClean="0"/>
              <a:t>indendøre</a:t>
            </a:r>
            <a:r>
              <a:rPr lang="da-DK" dirty="0"/>
              <a:t>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8455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Gruppedannelse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Ingen grupper på tværs af </a:t>
            </a:r>
            <a:r>
              <a:rPr lang="da-DK" dirty="0" smtClean="0"/>
              <a:t>klasser / hold</a:t>
            </a:r>
            <a:endParaRPr lang="da-DK" dirty="0" smtClean="0"/>
          </a:p>
          <a:p>
            <a:r>
              <a:rPr lang="da-DK" dirty="0" smtClean="0"/>
              <a:t>3 personers grupper</a:t>
            </a:r>
          </a:p>
          <a:p>
            <a:r>
              <a:rPr lang="da-DK" dirty="0" smtClean="0"/>
              <a:t>Grupperne fra hver </a:t>
            </a:r>
            <a:r>
              <a:rPr lang="da-DK" dirty="0" smtClean="0"/>
              <a:t>klasse / hold </a:t>
            </a:r>
            <a:r>
              <a:rPr lang="da-DK" dirty="0" smtClean="0"/>
              <a:t>går med en lærer i lab.</a:t>
            </a: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63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4642</TotalTime>
  <Words>393</Words>
  <Application>Microsoft Office PowerPoint</Application>
  <PresentationFormat>Widescreen</PresentationFormat>
  <Paragraphs>58</Paragraphs>
  <Slides>10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Projekt Mikrogrønt</vt:lpstr>
      <vt:lpstr>Problembaseret læring (PBL)</vt:lpstr>
      <vt:lpstr>Faget Teknologi</vt:lpstr>
      <vt:lpstr>Viden, og inddragelse af andre fag</vt:lpstr>
      <vt:lpstr>Dagens problem baggrund:</vt:lpstr>
      <vt:lpstr>Dagens problem baggrund:</vt:lpstr>
      <vt:lpstr>Dagens problem:</vt:lpstr>
      <vt:lpstr>Divide and Conquer </vt:lpstr>
      <vt:lpstr>Gruppedannelse</vt:lpstr>
      <vt:lpstr>PowerPoint-præsentation</vt:lpstr>
    </vt:vector>
  </TitlesOfParts>
  <Company>EUC Nord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Kristian Holm Nielsen</dc:creator>
  <cp:lastModifiedBy>Kristian Holm Nielsen</cp:lastModifiedBy>
  <cp:revision>39</cp:revision>
  <dcterms:created xsi:type="dcterms:W3CDTF">2021-12-05T08:49:10Z</dcterms:created>
  <dcterms:modified xsi:type="dcterms:W3CDTF">2022-11-16T12:55:06Z</dcterms:modified>
</cp:coreProperties>
</file>